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575C-0EBB-41D5-A112-8016DD1BFD4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6FEB-4A5B-4E07-8DC7-35D254FF94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575C-0EBB-41D5-A112-8016DD1BFD4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6FEB-4A5B-4E07-8DC7-35D254FF94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575C-0EBB-41D5-A112-8016DD1BFD4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6FEB-4A5B-4E07-8DC7-35D254FF94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575C-0EBB-41D5-A112-8016DD1BFD4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6FEB-4A5B-4E07-8DC7-35D254FF94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575C-0EBB-41D5-A112-8016DD1BFD4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6FEB-4A5B-4E07-8DC7-35D254FF94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575C-0EBB-41D5-A112-8016DD1BFD4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6FEB-4A5B-4E07-8DC7-35D254FF94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575C-0EBB-41D5-A112-8016DD1BFD4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6FEB-4A5B-4E07-8DC7-35D254FF94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575C-0EBB-41D5-A112-8016DD1BFD4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6FEB-4A5B-4E07-8DC7-35D254FF94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575C-0EBB-41D5-A112-8016DD1BFD4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6FEB-4A5B-4E07-8DC7-35D254FF94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575C-0EBB-41D5-A112-8016DD1BFD4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6FEB-4A5B-4E07-8DC7-35D254FF94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575C-0EBB-41D5-A112-8016DD1BFD4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6FEB-4A5B-4E07-8DC7-35D254FF94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1575C-0EBB-41D5-A112-8016DD1BFD4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06FEB-4A5B-4E07-8DC7-35D254FF94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TEST PPT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TEST PPT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PPT</dc:title>
  <dc:creator>sarvesh singh</dc:creator>
  <cp:lastModifiedBy>sarvesh singh</cp:lastModifiedBy>
  <cp:revision>1</cp:revision>
  <dcterms:created xsi:type="dcterms:W3CDTF">2016-05-10T08:03:49Z</dcterms:created>
  <dcterms:modified xsi:type="dcterms:W3CDTF">2016-05-10T08:04:02Z</dcterms:modified>
</cp:coreProperties>
</file>